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1" r:id="rId4"/>
    <p:sldId id="1142" r:id="rId5"/>
    <p:sldId id="1143" r:id="rId6"/>
    <p:sldId id="1148" r:id="rId7"/>
    <p:sldId id="1144" r:id="rId8"/>
    <p:sldId id="1145" r:id="rId9"/>
    <p:sldId id="1146" r:id="rId10"/>
    <p:sldId id="114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383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此文讲述的是古代中国人民发明的牙刷和蹴鞠鞋。故选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of a magazine is the text probably taken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259" y="1232848"/>
            <a:ext cx="3252851" cy="4139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12060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26885"/>
            <a:ext cx="11485848" cy="646331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推测文章来源题要求学生要具备一定的语篇知识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熟悉各类文本的体裁。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4883841"/>
            <a:ext cx="1608541" cy="42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5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628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是一篇说明文。文章主要介绍了古代牙刷和蹴鞠鞋。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39" y="1289495"/>
            <a:ext cx="10683332" cy="14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some very clever inventions in ancient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inventions may look strange to us, but they have changed the world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brushes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wondered how ancient people brushed their teeth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there any toothbrushes in the past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toothbrushes were invented, people in ancient China used willow branches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柳枝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clean their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even bit one end of a willow branch to clear the bits of food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like a simple toothbrush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1,000 years ago, people in ancient China started to make brushes to clean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 developed the earliest form of tooth-cleaning brushes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these brushes were made of bamboo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bristles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刷子毛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made from pig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pig hair was very hard, people later used horse-tail hair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toothbrushes were very similar to the ones we 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amazing to think about how this invention has lasted so long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these boots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think they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rainboots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working boots, you are completely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cool-looking boots are ancient football boots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believed that they were probably made 1,000 years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ancient Chinese football game was called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quite popular 1,000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boots are quite like the football boots that are worn today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12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time,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boots were made of ox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 material could help protect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players’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also round metal studs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soles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鞋底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these metal studs on the bottom of the boots,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could run faster on soft grass or on a muddy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were certainly smart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61.jpg" descr="id:21475085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5682" y="3573016"/>
            <a:ext cx="2116192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38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细节理解题。根据第二、三段可知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中国古代牙刷最早是柳枝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接下来使用猪鬃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最后用马尾制作。故选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875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tooth-cleaning brushes change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 err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pig-hair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bristles</a:t>
            </a:r>
            <a:r>
              <a:rPr lang="en-US" altLang="zh-CN" dirty="0" err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brushes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 err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bristles</a:t>
            </a:r>
            <a:r>
              <a:rPr lang="en-US" altLang="zh-CN" dirty="0" err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horse-tail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bristles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branches</a:t>
            </a:r>
            <a:r>
              <a:rPr lang="en-US" altLang="zh-CN" dirty="0" err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pig-hair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bristles</a:t>
            </a:r>
            <a:r>
              <a:rPr lang="en-US" altLang="zh-CN" dirty="0" err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horse-tail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bristles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branches</a:t>
            </a:r>
            <a:r>
              <a:rPr lang="en-US" altLang="zh-CN" dirty="0" err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bristles</a:t>
            </a:r>
            <a:r>
              <a:rPr lang="en-US" altLang="zh-CN" dirty="0" err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horse-tail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bristles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5786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949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细节理解题。根据第二、三段可知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中国古代牙刷的发明不断地改进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直到和现代的牙刷类似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可见古人的智慧。故选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023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about the ancient Chinese people from the tooth-cleaning brushes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no knowledge of teeth health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not interested in personal cleaning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cared about the appearance of their teeth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clever and found solutions to everyday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3001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9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推理判断题。根据第六段第四句可知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蹴鞠鞋底部的金属铆钉能够让选手在草地或泥地里跑得更快。故选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009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the boots could help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run faster on special grounds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ox skin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metal studs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66001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259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501</Words>
  <Application>Microsoft Office PowerPoint</Application>
  <PresentationFormat>自定义</PresentationFormat>
  <Paragraphs>36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2025-09-17T18:04:40Z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